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61" r:id="rId4"/>
    <p:sldId id="260" r:id="rId5"/>
    <p:sldId id="262" r:id="rId6"/>
    <p:sldId id="264" r:id="rId7"/>
    <p:sldId id="265" r:id="rId8"/>
    <p:sldId id="267" r:id="rId9"/>
    <p:sldId id="269" r:id="rId10"/>
    <p:sldId id="266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5620-43A7-A14B-AC51-D61FC6818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50185-65C7-9841-A3D1-5F4927DEF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D5F97-335C-2F40-8243-BBE17741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73BEA-4104-D04C-AF46-E140F1D4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F8E55-AAD3-9C4E-87D0-97BD0437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822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F374-8DBA-AD44-8858-1042421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A5442-DD1F-C04B-B1F4-F9C754F4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3DBC-AFE2-954D-8F92-323CAC89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08E01-0792-B142-B474-360E07D7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0584B-21F6-E342-AEF9-59D404F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850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927D3-266F-CF47-AFE8-5ED5A7A80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FF40D-0708-514C-88F1-B7A7F22C3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C02B0-41F3-1147-968F-BBD62549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C0432-C3FD-4546-BF3C-D061EDF4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D2CBB-CBC0-5E4F-BD33-65E7DF90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353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42FC-62B8-594E-AF71-D1C4AF44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19BC-A6DE-6946-B6BE-3E45D096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ED388-6C99-1842-B7D3-6789B85D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C1DB-BE4C-D649-BA0C-3276219A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96ACB-368E-FF48-AB30-154C6BB4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471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618B-F98C-9B4B-A138-379311F6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3347-EC18-394D-B202-B5242FEF4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FA91-2E06-AE45-B33E-E7561B7A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E5C4-8571-D948-8DA0-615E69EF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C4626-CDC0-404C-9AB9-891D7D2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4325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F3A-9BC7-0F43-8E35-DA0B0403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7872-B22E-DF4E-9141-D128DB114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A46B8-7C73-0E44-9842-F3980A11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B6FCB-36E4-8943-8278-E40EDAA4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C994D-E52B-9245-9A56-C0C07F0E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2281E-064C-7945-83D5-F9CD1B9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861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9DC-9A3B-C94C-9276-551556AB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1762E-53DA-484A-8401-48287E55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67DF4-6355-A944-9421-F88AB550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EE475-B834-064B-A90E-5355E810B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AFC5D-3532-F34F-B51F-1B841815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AC650-53EC-2646-925C-E94BCA6F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0BF9A-CEEF-4246-8FF1-7ADD7A0E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BEEC1-0AF3-9B49-A57C-7069C012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5612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3DD9-FEFD-E940-8811-78E0A1B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6F602-E159-664C-BC0E-886D0BE3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60015-9605-904C-8F8F-197CFFED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8270-9176-6949-A185-77313EF2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1221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D5BC9-5198-3E4E-8882-5958D4C8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F4870-5BEE-A84A-93DF-2686954D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5D2C-3A67-1943-9A0B-78FB3715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3449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1E18-FAA8-294C-B38C-89EDC77D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2BAE-9DA6-DD43-89ED-F22AD42D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1329-274D-D640-B8A8-076DDCCBE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DC11-DEDF-3441-9C7D-82E33791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66139-1010-A546-9827-F62B8D83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9EB3D-EA40-AB43-ADB1-B9307481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8788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13B0-2160-B64C-A1ED-9CC38357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CA416-91FE-4B42-BCAC-9AE9342CD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39209-AA1C-FC49-A6BE-FDEE4FD6E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CD91-5010-C949-A30A-CE25053B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D2396-6D7F-CA4C-A84F-F8CBC106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46DE6-A466-B545-B85B-A9F2E6B3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691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B7197-BBFE-F748-BEE5-D8FF41A8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2B1D7-44D8-0244-ABAC-83884055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CFE8-49BA-6947-8BF2-8FBA31EAE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C229-A1AD-394F-B947-D256AF60A0F2}" type="datetimeFigureOut">
              <a:rPr lang="en-VN" smtClean="0"/>
              <a:t>30/09/2023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56FB0-C686-6746-908F-BF25CEBD5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9918-0C88-0149-BFD5-9C9A25B24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13E9E-141F-A640-ACAC-3D62E12811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77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FB00C-CF68-C343-96E9-A9BE26A0DAFE}"/>
              </a:ext>
            </a:extLst>
          </p:cNvPr>
          <p:cNvSpPr txBox="1"/>
          <p:nvPr/>
        </p:nvSpPr>
        <p:spPr>
          <a:xfrm>
            <a:off x="1019087" y="2782669"/>
            <a:ext cx="10153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noProof="1">
                <a:solidFill>
                  <a:srgbClr val="002060"/>
                </a:solidFill>
                <a:latin typeface="iCiel Novecento sans SemBd" pitchFamily="2" charset="77"/>
                <a:ea typeface="Open Sans" pitchFamily="2" charset="0"/>
                <a:cs typeface="Times New Roman" panose="02020603050405020304" pitchFamily="18" charset="0"/>
              </a:rPr>
              <a:t>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190980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7" name="Isosceles Triangle 102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GitHub - microsoft/semantic-kernel: Integrate cutting-edge LLM technology  quickly and easily into your apps">
            <a:extLst>
              <a:ext uri="{FF2B5EF4-FFF2-40B4-BE49-F238E27FC236}">
                <a16:creationId xmlns:a16="http://schemas.microsoft.com/office/drawing/2014/main" id="{B3EA35CF-050B-6945-9335-153E5499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98042"/>
            <a:ext cx="10905066" cy="466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Isosceles Triangle 102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2" name="Isosceles Triangle 109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Unlocking How Microsoft 365 Copilot Works: A Comprehensive Guide to Data,  Privacy, and Security - OnMSFT.com">
            <a:extLst>
              <a:ext uri="{FF2B5EF4-FFF2-40B4-BE49-F238E27FC236}">
                <a16:creationId xmlns:a16="http://schemas.microsoft.com/office/drawing/2014/main" id="{5124906A-0180-2E4C-BC8B-0AB28ADB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312" y="643467"/>
            <a:ext cx="1008337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4" name="Isosceles Triangle 109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1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7" name="Freeform: Shape 133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29" name="Isosceles Triangle 133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Understanding Semantic Kernel">
            <a:extLst>
              <a:ext uri="{FF2B5EF4-FFF2-40B4-BE49-F238E27FC236}">
                <a16:creationId xmlns:a16="http://schemas.microsoft.com/office/drawing/2014/main" id="{437C7D67-56CE-2B4F-842A-80D91E64F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020" y="643467"/>
            <a:ext cx="10037959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31" name="Isosceles Triangle 133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Microsoft 365 Copilot: Release Date, Price &amp; more [Nov. 2023]">
            <a:extLst>
              <a:ext uri="{FF2B5EF4-FFF2-40B4-BE49-F238E27FC236}">
                <a16:creationId xmlns:a16="http://schemas.microsoft.com/office/drawing/2014/main" id="{0954BC6A-54AB-2046-AFD9-EB3E15081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591" r="17913" b="-591"/>
          <a:stretch/>
        </p:blipFill>
        <p:spPr bwMode="auto">
          <a:xfrm>
            <a:off x="-1" y="5135671"/>
            <a:ext cx="1734907" cy="17223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0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69" name="Freeform: Shape 1536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5" name="Freeform: Shape 1537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377" name="Isosceles Triangle 1537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Analysis: Microsoft's AI and Copilot Announcements for the Digital  Workplace | Constellation Research Inc.">
            <a:extLst>
              <a:ext uri="{FF2B5EF4-FFF2-40B4-BE49-F238E27FC236}">
                <a16:creationId xmlns:a16="http://schemas.microsoft.com/office/drawing/2014/main" id="{8AFE43FA-2F45-644C-8F10-7FF7BCA9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834" y="643467"/>
            <a:ext cx="994833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9" name="Isosceles Triangle 1537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4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5" name="Group 12294">
            <a:extLst>
              <a:ext uri="{FF2B5EF4-FFF2-40B4-BE49-F238E27FC236}">
                <a16:creationId xmlns:a16="http://schemas.microsoft.com/office/drawing/2014/main" id="{26176824-7946-6969-3841-DD5C101D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2296" name="Rectangle 12295">
              <a:extLst>
                <a:ext uri="{FF2B5EF4-FFF2-40B4-BE49-F238E27FC236}">
                  <a16:creationId xmlns:a16="http://schemas.microsoft.com/office/drawing/2014/main" id="{C5675077-BFF1-36B0-EA6D-B4599DBA7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97" name="Rectangle 12296">
              <a:extLst>
                <a:ext uri="{FF2B5EF4-FFF2-40B4-BE49-F238E27FC236}">
                  <a16:creationId xmlns:a16="http://schemas.microsoft.com/office/drawing/2014/main" id="{F637796C-75D6-BAA5-036C-0E9E7F85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8" name="Rectangle 12297">
              <a:extLst>
                <a:ext uri="{FF2B5EF4-FFF2-40B4-BE49-F238E27FC236}">
                  <a16:creationId xmlns:a16="http://schemas.microsoft.com/office/drawing/2014/main" id="{6BFBD50A-DBB5-04FA-45B9-183C84E4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E2659E1E-0E9F-DC4F-40A9-CFA17EDF7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217318" y="7059"/>
              <a:ext cx="3974283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2290" name="Picture 2" descr="Understanding Semantic Kernel">
            <a:extLst>
              <a:ext uri="{FF2B5EF4-FFF2-40B4-BE49-F238E27FC236}">
                <a16:creationId xmlns:a16="http://schemas.microsoft.com/office/drawing/2014/main" id="{6E6B20B4-6D80-C847-9DB1-E8DA1D6D4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40"/>
          <a:stretch/>
        </p:blipFill>
        <p:spPr bwMode="auto">
          <a:xfrm>
            <a:off x="122716" y="115738"/>
            <a:ext cx="11938653" cy="6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Semantic Kernel and PromptFlow! (a preview) | Intro to Semantic Kernel -  YouTube">
            <a:extLst>
              <a:ext uri="{FF2B5EF4-FFF2-40B4-BE49-F238E27FC236}">
                <a16:creationId xmlns:a16="http://schemas.microsoft.com/office/drawing/2014/main" id="{95C2DD57-7831-7E48-B4ED-F59058A74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5"/>
          <a:stretch/>
        </p:blipFill>
        <p:spPr bwMode="auto">
          <a:xfrm>
            <a:off x="1314279" y="2433582"/>
            <a:ext cx="1872323" cy="19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9" name="Straight Connector 922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Exploring the capabilities of ChatGPT 4">
            <a:extLst>
              <a:ext uri="{FF2B5EF4-FFF2-40B4-BE49-F238E27FC236}">
                <a16:creationId xmlns:a16="http://schemas.microsoft.com/office/drawing/2014/main" id="{029B9D85-54C9-3942-9C1F-939596C5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439892"/>
            <a:ext cx="3537345" cy="19720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31" name="Straight Connector 923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Anúncio do Microsoft Copilot, o seu companheiro diário de IA - The Official  Microsoft Blog">
            <a:extLst>
              <a:ext uri="{FF2B5EF4-FFF2-40B4-BE49-F238E27FC236}">
                <a16:creationId xmlns:a16="http://schemas.microsoft.com/office/drawing/2014/main" id="{AED30196-AE3B-804B-8F78-C0A94F1D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2436738"/>
            <a:ext cx="3517120" cy="19783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655D51-00DC-664B-A366-843D612DF7DD}"/>
              </a:ext>
            </a:extLst>
          </p:cNvPr>
          <p:cNvSpPr/>
          <p:nvPr/>
        </p:nvSpPr>
        <p:spPr>
          <a:xfrm>
            <a:off x="481768" y="2433581"/>
            <a:ext cx="3537345" cy="19783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2FF7D-443D-C24E-9AA1-CB6DB3EC29C7}"/>
              </a:ext>
            </a:extLst>
          </p:cNvPr>
          <p:cNvSpPr txBox="1"/>
          <p:nvPr/>
        </p:nvSpPr>
        <p:spPr>
          <a:xfrm>
            <a:off x="4292160" y="1361521"/>
            <a:ext cx="35373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rgbClr val="002060"/>
                </a:solidFill>
                <a:effectLst/>
                <a:latin typeface="iCiel Novecento sans SemBd" pitchFamily="2" charset="77"/>
                <a:ea typeface="Open Sans" pitchFamily="2" charset="0"/>
                <a:cs typeface="Times New Roman" panose="02020603050405020304" pitchFamily="18" charset="0"/>
              </a:rPr>
              <a:t>ChatGPT Plugins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76D23-F97B-4F48-B421-80329DBF584D}"/>
              </a:ext>
            </a:extLst>
          </p:cNvPr>
          <p:cNvSpPr txBox="1"/>
          <p:nvPr/>
        </p:nvSpPr>
        <p:spPr>
          <a:xfrm>
            <a:off x="8162336" y="1361521"/>
            <a:ext cx="35373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rgbClr val="002060"/>
                </a:solidFill>
                <a:latin typeface="iCiel Novecento sans SemBd" pitchFamily="2" charset="77"/>
                <a:ea typeface="Open Sans" pitchFamily="2" charset="0"/>
                <a:cs typeface="Times New Roman" panose="02020603050405020304" pitchFamily="18" charset="0"/>
              </a:rPr>
              <a:t>MS Chat Copilot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F88692-F1A5-A744-9AE3-715994B6A22B}"/>
              </a:ext>
            </a:extLst>
          </p:cNvPr>
          <p:cNvSpPr txBox="1"/>
          <p:nvPr/>
        </p:nvSpPr>
        <p:spPr>
          <a:xfrm>
            <a:off x="481768" y="1361521"/>
            <a:ext cx="35373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rgbClr val="002060"/>
                </a:solidFill>
                <a:latin typeface="iCiel Novecento sans SemBd" pitchFamily="2" charset="77"/>
                <a:ea typeface="Open Sans" pitchFamily="2" charset="0"/>
                <a:cs typeface="Times New Roman" panose="02020603050405020304" pitchFamily="18" charset="0"/>
              </a:rPr>
              <a:t>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70977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xploring the capabilities of ChatGPT 4">
            <a:extLst>
              <a:ext uri="{FF2B5EF4-FFF2-40B4-BE49-F238E27FC236}">
                <a16:creationId xmlns:a16="http://schemas.microsoft.com/office/drawing/2014/main" id="{77D7E902-6ACC-3B40-A24E-8A80BCF38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5" r="21165"/>
          <a:stretch/>
        </p:blipFill>
        <p:spPr bwMode="auto">
          <a:xfrm>
            <a:off x="99102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oost ChatGPT with new plugins 🚀 - by Jeremy Caplan">
            <a:extLst>
              <a:ext uri="{FF2B5EF4-FFF2-40B4-BE49-F238E27FC236}">
                <a16:creationId xmlns:a16="http://schemas.microsoft.com/office/drawing/2014/main" id="{AF33384A-F50F-D941-9210-2CE5414F8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5" r="37725" b="-1"/>
          <a:stretch/>
        </p:blipFill>
        <p:spPr bwMode="auto"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9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hatGPT Plugins (could) work">
            <a:extLst>
              <a:ext uri="{FF2B5EF4-FFF2-40B4-BE49-F238E27FC236}">
                <a16:creationId xmlns:a16="http://schemas.microsoft.com/office/drawing/2014/main" id="{975CD747-2842-5F42-9E9D-DB6A17489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7279" b="3851"/>
          <a:stretch/>
        </p:blipFill>
        <p:spPr bwMode="auto">
          <a:xfrm>
            <a:off x="1414433" y="1014608"/>
            <a:ext cx="8681545" cy="498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3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8" name="Isosceles Triangle 10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4BCCD-7A21-6642-8E3F-6C6F33CC7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b="1778"/>
          <a:stretch/>
        </p:blipFill>
        <p:spPr>
          <a:xfrm>
            <a:off x="889397" y="989556"/>
            <a:ext cx="10413206" cy="5125946"/>
          </a:xfrm>
          <a:prstGeom prst="rect">
            <a:avLst/>
          </a:prstGeom>
          <a:ln>
            <a:noFill/>
          </a:ln>
        </p:spPr>
      </p:pic>
      <p:sp>
        <p:nvSpPr>
          <p:cNvPr id="1060" name="Isosceles Triangle 10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B6E9F-A18E-214A-A5CD-13D51A130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r="-1" b="636"/>
          <a:stretch/>
        </p:blipFill>
        <p:spPr>
          <a:xfrm>
            <a:off x="643467" y="789140"/>
            <a:ext cx="5346948" cy="5511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DFB38-F947-B945-B76F-C92602142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0" r="3" b="719"/>
          <a:stretch/>
        </p:blipFill>
        <p:spPr>
          <a:xfrm>
            <a:off x="6182942" y="789140"/>
            <a:ext cx="5365590" cy="55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47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8527E-E1D3-2E4A-A53B-DE7E6EAA5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5" r="-2" b="368"/>
          <a:stretch/>
        </p:blipFill>
        <p:spPr>
          <a:xfrm>
            <a:off x="643467" y="826718"/>
            <a:ext cx="5346948" cy="547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5574F-900E-6243-8105-0999D9637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9" r="3" b="719"/>
          <a:stretch/>
        </p:blipFill>
        <p:spPr>
          <a:xfrm>
            <a:off x="6182942" y="826718"/>
            <a:ext cx="5365590" cy="54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81" name="Isosceles Triangle 112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semantic-kernel/docs/GLOSSARY.md at main · microsoft/semantic-kernel ·  GitHub">
            <a:extLst>
              <a:ext uri="{FF2B5EF4-FFF2-40B4-BE49-F238E27FC236}">
                <a16:creationId xmlns:a16="http://schemas.microsoft.com/office/drawing/2014/main" id="{2BF64DAC-9801-0A44-85E7-BC1BD056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70558"/>
            <a:ext cx="10905066" cy="351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3" name="Isosceles Triangle 112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3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8" name="Isosceles Triangle 10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Hello, Semantic Kernel! | Semantic Kernel">
            <a:extLst>
              <a:ext uri="{FF2B5EF4-FFF2-40B4-BE49-F238E27FC236}">
                <a16:creationId xmlns:a16="http://schemas.microsoft.com/office/drawing/2014/main" id="{2A730392-0D53-FE4C-882A-547A1687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106760"/>
            <a:ext cx="10905066" cy="264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Isosceles Triangle 10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</Words>
  <Application>Microsoft Macintosh PowerPoint</Application>
  <PresentationFormat>Widescreen</PresentationFormat>
  <Paragraphs>4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iCiel Novecento sans SemBd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Tuan</dc:creator>
  <cp:lastModifiedBy>Nguyen Anh Tuan</cp:lastModifiedBy>
  <cp:revision>4</cp:revision>
  <dcterms:created xsi:type="dcterms:W3CDTF">2023-09-30T00:23:19Z</dcterms:created>
  <dcterms:modified xsi:type="dcterms:W3CDTF">2023-09-30T01:30:13Z</dcterms:modified>
</cp:coreProperties>
</file>